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6858000" cy="9144000" type="letter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B47960-BAE9-42EB-A97A-2212C06FE3E1}" v="1" dt="2024-08-15T00:26:04.4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30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z Ortiz" userId="4da7d62e9535e124" providerId="LiveId" clId="{2BB47960-BAE9-42EB-A97A-2212C06FE3E1}"/>
    <pc:docChg chg="modSld">
      <pc:chgData name="Luz Ortiz" userId="4da7d62e9535e124" providerId="LiveId" clId="{2BB47960-BAE9-42EB-A97A-2212C06FE3E1}" dt="2024-08-15T00:27:45.883" v="18" actId="1076"/>
      <pc:docMkLst>
        <pc:docMk/>
      </pc:docMkLst>
      <pc:sldChg chg="addSp modSp mod">
        <pc:chgData name="Luz Ortiz" userId="4da7d62e9535e124" providerId="LiveId" clId="{2BB47960-BAE9-42EB-A97A-2212C06FE3E1}" dt="2024-08-15T00:27:45.883" v="18" actId="1076"/>
        <pc:sldMkLst>
          <pc:docMk/>
          <pc:sldMk cId="811880940" sldId="257"/>
        </pc:sldMkLst>
        <pc:spChg chg="mod">
          <ac:chgData name="Luz Ortiz" userId="4da7d62e9535e124" providerId="LiveId" clId="{2BB47960-BAE9-42EB-A97A-2212C06FE3E1}" dt="2024-08-15T00:27:37.534" v="16" actId="1076"/>
          <ac:spMkLst>
            <pc:docMk/>
            <pc:sldMk cId="811880940" sldId="257"/>
            <ac:spMk id="6" creationId="{9C0AD73D-E0F2-0C94-C9F9-9FF15041DDE6}"/>
          </ac:spMkLst>
        </pc:spChg>
        <pc:picChg chg="add mod">
          <ac:chgData name="Luz Ortiz" userId="4da7d62e9535e124" providerId="LiveId" clId="{2BB47960-BAE9-42EB-A97A-2212C06FE3E1}" dt="2024-08-15T00:27:45.883" v="18" actId="1076"/>
          <ac:picMkLst>
            <pc:docMk/>
            <pc:sldMk cId="811880940" sldId="257"/>
            <ac:picMk id="3" creationId="{B3493F25-0396-35B1-4B0B-4C3E4AEB2710}"/>
          </ac:picMkLst>
        </pc:picChg>
        <pc:picChg chg="mod">
          <ac:chgData name="Luz Ortiz" userId="4da7d62e9535e124" providerId="LiveId" clId="{2BB47960-BAE9-42EB-A97A-2212C06FE3E1}" dt="2024-08-15T00:27:43.351" v="17" actId="1076"/>
          <ac:picMkLst>
            <pc:docMk/>
            <pc:sldMk cId="811880940" sldId="257"/>
            <ac:picMk id="7" creationId="{A7FB47CA-D79C-9F20-34B3-BB08F1767D31}"/>
          </ac:picMkLst>
        </pc:picChg>
      </pc:sldChg>
    </pc:docChg>
  </pc:docChgLst>
  <pc:docChgLst>
    <pc:chgData name="Luz Ortiz" userId="4da7d62e9535e124" providerId="LiveId" clId="{B5A2388F-6C1B-47E6-9EF1-3B98840406F6}"/>
    <pc:docChg chg="undo custSel modSld">
      <pc:chgData name="Luz Ortiz" userId="4da7d62e9535e124" providerId="LiveId" clId="{B5A2388F-6C1B-47E6-9EF1-3B98840406F6}" dt="2024-05-10T16:04:21.843" v="33" actId="14100"/>
      <pc:docMkLst>
        <pc:docMk/>
      </pc:docMkLst>
      <pc:sldChg chg="addSp modSp mod">
        <pc:chgData name="Luz Ortiz" userId="4da7d62e9535e124" providerId="LiveId" clId="{B5A2388F-6C1B-47E6-9EF1-3B98840406F6}" dt="2024-05-10T16:04:21.843" v="33" actId="14100"/>
        <pc:sldMkLst>
          <pc:docMk/>
          <pc:sldMk cId="811880940" sldId="257"/>
        </pc:sldMkLst>
        <pc:spChg chg="mod">
          <ac:chgData name="Luz Ortiz" userId="4da7d62e9535e124" providerId="LiveId" clId="{B5A2388F-6C1B-47E6-9EF1-3B98840406F6}" dt="2024-05-10T15:56:13.480" v="8" actId="1076"/>
          <ac:spMkLst>
            <pc:docMk/>
            <pc:sldMk cId="811880940" sldId="257"/>
            <ac:spMk id="6" creationId="{9C0AD73D-E0F2-0C94-C9F9-9FF15041DDE6}"/>
          </ac:spMkLst>
        </pc:spChg>
        <pc:picChg chg="add mod">
          <ac:chgData name="Luz Ortiz" userId="4da7d62e9535e124" providerId="LiveId" clId="{B5A2388F-6C1B-47E6-9EF1-3B98840406F6}" dt="2024-05-10T16:04:13.637" v="27" actId="1076"/>
          <ac:picMkLst>
            <pc:docMk/>
            <pc:sldMk cId="811880940" sldId="257"/>
            <ac:picMk id="3" creationId="{E2ADC178-6F4B-2E5E-9C3A-CBEB018E8353}"/>
          </ac:picMkLst>
        </pc:picChg>
        <pc:picChg chg="add mod">
          <ac:chgData name="Luz Ortiz" userId="4da7d62e9535e124" providerId="LiveId" clId="{B5A2388F-6C1B-47E6-9EF1-3B98840406F6}" dt="2024-05-10T16:04:21.843" v="33" actId="14100"/>
          <ac:picMkLst>
            <pc:docMk/>
            <pc:sldMk cId="811880940" sldId="257"/>
            <ac:picMk id="8" creationId="{F25877C2-60E3-EA4E-D0A4-B1F899A6EBAB}"/>
          </ac:picMkLst>
        </pc:picChg>
      </pc:sldChg>
    </pc:docChg>
  </pc:docChgLst>
  <pc:docChgLst>
    <pc:chgData name="Luz Ortiz" userId="4da7d62e9535e124" providerId="LiveId" clId="{74430888-D470-4FED-9AA4-5BAD97E74E71}"/>
    <pc:docChg chg="modSld">
      <pc:chgData name="Luz Ortiz" userId="4da7d62e9535e124" providerId="LiveId" clId="{74430888-D470-4FED-9AA4-5BAD97E74E71}" dt="2024-06-17T18:53:11.333" v="5" actId="1076"/>
      <pc:docMkLst>
        <pc:docMk/>
      </pc:docMkLst>
      <pc:sldChg chg="modSp mod">
        <pc:chgData name="Luz Ortiz" userId="4da7d62e9535e124" providerId="LiveId" clId="{74430888-D470-4FED-9AA4-5BAD97E74E71}" dt="2024-06-17T18:53:11.333" v="5" actId="1076"/>
        <pc:sldMkLst>
          <pc:docMk/>
          <pc:sldMk cId="811880940" sldId="257"/>
        </pc:sldMkLst>
        <pc:spChg chg="mod">
          <ac:chgData name="Luz Ortiz" userId="4da7d62e9535e124" providerId="LiveId" clId="{74430888-D470-4FED-9AA4-5BAD97E74E71}" dt="2024-06-17T18:53:03.846" v="4" actId="1076"/>
          <ac:spMkLst>
            <pc:docMk/>
            <pc:sldMk cId="811880940" sldId="257"/>
            <ac:spMk id="5" creationId="{5605FF19-6B6E-0BAB-59B1-3031897DE720}"/>
          </ac:spMkLst>
        </pc:spChg>
        <pc:spChg chg="mod">
          <ac:chgData name="Luz Ortiz" userId="4da7d62e9535e124" providerId="LiveId" clId="{74430888-D470-4FED-9AA4-5BAD97E74E71}" dt="2024-06-17T18:52:58.407" v="3" actId="1076"/>
          <ac:spMkLst>
            <pc:docMk/>
            <pc:sldMk cId="811880940" sldId="257"/>
            <ac:spMk id="6" creationId="{9C0AD73D-E0F2-0C94-C9F9-9FF15041DDE6}"/>
          </ac:spMkLst>
        </pc:spChg>
        <pc:picChg chg="mod">
          <ac:chgData name="Luz Ortiz" userId="4da7d62e9535e124" providerId="LiveId" clId="{74430888-D470-4FED-9AA4-5BAD97E74E71}" dt="2024-06-17T18:52:53.871" v="2" actId="14100"/>
          <ac:picMkLst>
            <pc:docMk/>
            <pc:sldMk cId="811880940" sldId="257"/>
            <ac:picMk id="4" creationId="{62FEEBFB-7DDC-7A5D-BBCE-D6F2D1CE015E}"/>
          </ac:picMkLst>
        </pc:picChg>
        <pc:picChg chg="mod">
          <ac:chgData name="Luz Ortiz" userId="4da7d62e9535e124" providerId="LiveId" clId="{74430888-D470-4FED-9AA4-5BAD97E74E71}" dt="2024-06-17T18:53:11.333" v="5" actId="1076"/>
          <ac:picMkLst>
            <pc:docMk/>
            <pc:sldMk cId="811880940" sldId="257"/>
            <ac:picMk id="7" creationId="{A7FB47CA-D79C-9F20-34B3-BB08F1767D31}"/>
          </ac:picMkLst>
        </pc:picChg>
      </pc:sldChg>
    </pc:docChg>
  </pc:docChgLst>
  <pc:docChgLst>
    <pc:chgData name="Luz Ortiz" userId="4da7d62e9535e124" providerId="LiveId" clId="{EFCFF4AF-5342-4B83-BEE4-B81775091C95}"/>
    <pc:docChg chg="custSel modSld">
      <pc:chgData name="Luz Ortiz" userId="4da7d62e9535e124" providerId="LiveId" clId="{EFCFF4AF-5342-4B83-BEE4-B81775091C95}" dt="2024-06-02T20:46:12.602" v="15" actId="1076"/>
      <pc:docMkLst>
        <pc:docMk/>
      </pc:docMkLst>
      <pc:sldChg chg="addSp delSp modSp mod">
        <pc:chgData name="Luz Ortiz" userId="4da7d62e9535e124" providerId="LiveId" clId="{EFCFF4AF-5342-4B83-BEE4-B81775091C95}" dt="2024-06-02T20:46:12.602" v="15" actId="1076"/>
        <pc:sldMkLst>
          <pc:docMk/>
          <pc:sldMk cId="811880940" sldId="257"/>
        </pc:sldMkLst>
        <pc:spChg chg="mod">
          <ac:chgData name="Luz Ortiz" userId="4da7d62e9535e124" providerId="LiveId" clId="{EFCFF4AF-5342-4B83-BEE4-B81775091C95}" dt="2024-06-02T20:46:02.018" v="14" actId="404"/>
          <ac:spMkLst>
            <pc:docMk/>
            <pc:sldMk cId="811880940" sldId="257"/>
            <ac:spMk id="5" creationId="{5605FF19-6B6E-0BAB-59B1-3031897DE720}"/>
          </ac:spMkLst>
        </pc:spChg>
        <pc:spChg chg="mod">
          <ac:chgData name="Luz Ortiz" userId="4da7d62e9535e124" providerId="LiveId" clId="{EFCFF4AF-5342-4B83-BEE4-B81775091C95}" dt="2024-06-02T20:45:36.440" v="11" actId="1076"/>
          <ac:spMkLst>
            <pc:docMk/>
            <pc:sldMk cId="811880940" sldId="257"/>
            <ac:spMk id="6" creationId="{9C0AD73D-E0F2-0C94-C9F9-9FF15041DDE6}"/>
          </ac:spMkLst>
        </pc:spChg>
        <pc:picChg chg="del">
          <ac:chgData name="Luz Ortiz" userId="4da7d62e9535e124" providerId="LiveId" clId="{EFCFF4AF-5342-4B83-BEE4-B81775091C95}" dt="2024-06-02T20:44:46.271" v="0" actId="478"/>
          <ac:picMkLst>
            <pc:docMk/>
            <pc:sldMk cId="811880940" sldId="257"/>
            <ac:picMk id="3" creationId="{E2ADC178-6F4B-2E5E-9C3A-CBEB018E8353}"/>
          </ac:picMkLst>
        </pc:picChg>
        <pc:picChg chg="add mod">
          <ac:chgData name="Luz Ortiz" userId="4da7d62e9535e124" providerId="LiveId" clId="{EFCFF4AF-5342-4B83-BEE4-B81775091C95}" dt="2024-06-02T20:46:12.602" v="15" actId="1076"/>
          <ac:picMkLst>
            <pc:docMk/>
            <pc:sldMk cId="811880940" sldId="257"/>
            <ac:picMk id="7" creationId="{A7FB47CA-D79C-9F20-34B3-BB08F1767D31}"/>
          </ac:picMkLst>
        </pc:picChg>
        <pc:picChg chg="del">
          <ac:chgData name="Luz Ortiz" userId="4da7d62e9535e124" providerId="LiveId" clId="{EFCFF4AF-5342-4B83-BEE4-B81775091C95}" dt="2024-06-02T20:44:49.334" v="1" actId="478"/>
          <ac:picMkLst>
            <pc:docMk/>
            <pc:sldMk cId="811880940" sldId="257"/>
            <ac:picMk id="8" creationId="{F25877C2-60E3-EA4E-D0A4-B1F899A6EBA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A66-6BC2-4A31-846A-B50CADE105F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826-A51C-433C-8AA3-82660BAA7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0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A66-6BC2-4A31-846A-B50CADE105F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826-A51C-433C-8AA3-82660BAA7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9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A66-6BC2-4A31-846A-B50CADE105F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826-A51C-433C-8AA3-82660BAA7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7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A66-6BC2-4A31-846A-B50CADE105F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826-A51C-433C-8AA3-82660BAA7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9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A66-6BC2-4A31-846A-B50CADE105F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826-A51C-433C-8AA3-82660BAA7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5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A66-6BC2-4A31-846A-B50CADE105F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826-A51C-433C-8AA3-82660BAA7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A66-6BC2-4A31-846A-B50CADE105F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826-A51C-433C-8AA3-82660BAA7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A66-6BC2-4A31-846A-B50CADE105F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826-A51C-433C-8AA3-82660BAA7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9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A66-6BC2-4A31-846A-B50CADE105F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826-A51C-433C-8AA3-82660BAA7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8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A66-6BC2-4A31-846A-B50CADE105F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826-A51C-433C-8AA3-82660BAA7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7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A66-6BC2-4A31-846A-B50CADE105F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826-A51C-433C-8AA3-82660BAA7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7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6E5A66-6BC2-4A31-846A-B50CADE105F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838826-A51C-433C-8AA3-82660BAA7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8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mp post with a light bulb&#10;&#10;Description automatically generated">
            <a:extLst>
              <a:ext uri="{FF2B5EF4-FFF2-40B4-BE49-F238E27FC236}">
                <a16:creationId xmlns:a16="http://schemas.microsoft.com/office/drawing/2014/main" id="{62FEEBFB-7DDC-7A5D-BBCE-D6F2D1CE0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3" y="115747"/>
            <a:ext cx="6497934" cy="89125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05FF19-6B6E-0BAB-59B1-3031897DE720}"/>
              </a:ext>
            </a:extLst>
          </p:cNvPr>
          <p:cNvSpPr txBox="1"/>
          <p:nvPr/>
        </p:nvSpPr>
        <p:spPr>
          <a:xfrm>
            <a:off x="313981" y="645398"/>
            <a:ext cx="39816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pperplate Gothic Bold" panose="020E0705020206020404" pitchFamily="34" charset="0"/>
              </a:rPr>
              <a:t>A JP Luce Experience</a:t>
            </a:r>
          </a:p>
          <a:p>
            <a:pPr algn="ctr"/>
            <a:r>
              <a:rPr lang="en-US" sz="4400" b="1" dirty="0">
                <a:latin typeface="Copperplate Gothic Bold" panose="020E0705020206020404" pitchFamily="34" charset="0"/>
              </a:rPr>
              <a:t>Deathday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AD73D-E0F2-0C94-C9F9-9FF15041DDE6}"/>
              </a:ext>
            </a:extLst>
          </p:cNvPr>
          <p:cNvSpPr txBox="1"/>
          <p:nvPr/>
        </p:nvSpPr>
        <p:spPr>
          <a:xfrm>
            <a:off x="180033" y="8403220"/>
            <a:ext cx="407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Shot with </a:t>
            </a:r>
            <a:r>
              <a:rPr lang="en-US" sz="1200" b="1" kern="0" dirty="0">
                <a:solidFill>
                  <a:schemeClr val="bg1"/>
                </a:solidFill>
                <a:effectLst/>
                <a:latin typeface="Copperplate Gothic Bold" panose="020E07050202060204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Samsung Galaxy S23 Ultra </a:t>
            </a:r>
            <a:endParaRPr lang="en-US" sz="1200" b="1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Written and Directed by JP Luce</a:t>
            </a:r>
          </a:p>
        </p:txBody>
      </p:sp>
      <p:pic>
        <p:nvPicPr>
          <p:cNvPr id="7" name="Picture 6" descr="A black and white text with white text&#10;&#10;Description automatically generated">
            <a:extLst>
              <a:ext uri="{FF2B5EF4-FFF2-40B4-BE49-F238E27FC236}">
                <a16:creationId xmlns:a16="http://schemas.microsoft.com/office/drawing/2014/main" id="{A7FB47CA-D79C-9F20-34B3-BB08F1767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1" y="6919424"/>
            <a:ext cx="2015423" cy="1338195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B3493F25-0396-35B1-4B0B-4C3E4AEB2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88" y="6919423"/>
            <a:ext cx="2015423" cy="133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8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B563BD7D-3C72-DEB6-389A-26C4E488C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075" y="243363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3157A56-1A40-94E3-BA1F-7FF43311F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347593"/>
              </p:ext>
            </p:extLst>
          </p:nvPr>
        </p:nvGraphicFramePr>
        <p:xfrm>
          <a:off x="643466" y="604477"/>
          <a:ext cx="5571069" cy="8014406"/>
        </p:xfrm>
        <a:graphic>
          <a:graphicData uri="http://schemas.openxmlformats.org/drawingml/2006/table">
            <a:tbl>
              <a:tblPr firstRow="1" firstCol="1" bandRow="1"/>
              <a:tblGrid>
                <a:gridCol w="2991287">
                  <a:extLst>
                    <a:ext uri="{9D8B030D-6E8A-4147-A177-3AD203B41FA5}">
                      <a16:colId xmlns:a16="http://schemas.microsoft.com/office/drawing/2014/main" val="771959190"/>
                    </a:ext>
                  </a:extLst>
                </a:gridCol>
                <a:gridCol w="2579782">
                  <a:extLst>
                    <a:ext uri="{9D8B030D-6E8A-4147-A177-3AD203B41FA5}">
                      <a16:colId xmlns:a16="http://schemas.microsoft.com/office/drawing/2014/main" val="2320884137"/>
                    </a:ext>
                  </a:extLst>
                </a:gridCol>
              </a:tblGrid>
              <a:tr h="7927422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Joseph Cutler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Nisha Simone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Joe Zedd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 err="1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Seeni</a:t>
                      </a: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Chandran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Michelle Renee Johnson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Allie Nelson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 err="1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Nekko</a:t>
                      </a: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Ortiz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Chico Samuel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 err="1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Davlat</a:t>
                      </a: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0" i="0" u="none" strike="noStrike" kern="100" dirty="0" err="1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Tagiev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Blake Grossman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 err="1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Rhoc</a:t>
                      </a: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0" i="0" u="none" strike="noStrike" kern="100" dirty="0" err="1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Kwawununu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Pryce Taylor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 err="1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Lameek</a:t>
                      </a: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Vanderveer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 err="1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Shameek</a:t>
                      </a: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Vanderveer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Production Company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 err="1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l.n</a:t>
                      </a: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Ortiz, LLC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Executive Producer/Director/Writer/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Casting/Photography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JP Luce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Music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 err="1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l.n</a:t>
                      </a: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Ortiz, LLC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Associate Producer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Brian E. Payne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Editor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L.N. Ortiz, LLC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92" marR="62692" marT="87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Script Supervisor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Donna N. Downes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On-set Stills Photographer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Patrice Payne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Narrator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Simone </a:t>
                      </a:r>
                      <a:r>
                        <a:rPr lang="en-US" sz="1300" b="0" i="0" u="none" strike="noStrike" kern="100" dirty="0" err="1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Suber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300" b="1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 Thanks To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Brooklyn Navy Yard Development Corporation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 Holy </a:t>
                      </a:r>
                      <a:r>
                        <a:rPr lang="en-US" sz="1300" b="0" i="0" u="none" strike="noStrike" kern="10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Trinity </a:t>
                      </a: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Mary Church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 err="1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Pexels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York City Department of Parks &amp; Recreation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Simone Robinson Barnett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Ricardo Bowens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Janyce Hunt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Emilio </a:t>
                      </a:r>
                      <a:r>
                        <a:rPr lang="en-US" sz="1300" b="0" i="0" u="none" strike="noStrike" kern="100" dirty="0" err="1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Llopiz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 Payne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Friar Richard </a:t>
                      </a:r>
                      <a:r>
                        <a:rPr lang="en-US" sz="1300" b="0" i="0" u="none" strike="noStrike" kern="100" dirty="0" err="1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Riccioli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 err="1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Gyvis</a:t>
                      </a: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Santos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Felix Torres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00" dirty="0" err="1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Chistopher</a:t>
                      </a:r>
                      <a:r>
                        <a:rPr lang="en-US" sz="13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Williams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00" dirty="0">
                          <a:effectLst/>
                          <a:latin typeface="Copperplate Gothic Bold" panose="020E0705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92" marR="62692" marT="87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578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179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172</Words>
  <Application>Microsoft Office PowerPoint</Application>
  <PresentationFormat>Letter Paper (8.5x11 in)</PresentationFormat>
  <Paragraphs>73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Copperplate Gothic 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Luz Ortiz</dc:creator>
  <cp:lastModifiedBy>Luz Ortiz</cp:lastModifiedBy>
  <cp:revision>2</cp:revision>
  <cp:lastPrinted>2024-05-10T15:56:46Z</cp:lastPrinted>
  <dcterms:created xsi:type="dcterms:W3CDTF">2024-03-06T19:51:23Z</dcterms:created>
  <dcterms:modified xsi:type="dcterms:W3CDTF">2024-08-15T00:27:46Z</dcterms:modified>
</cp:coreProperties>
</file>